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1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5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3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0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0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3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3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7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4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D66C2-56DB-CD44-9DC6-B5260D26F8BC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13BA4-601B-3C44-A326-1CE0E56F2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606" y="188803"/>
            <a:ext cx="7014899" cy="147002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Associate/Full Professor (CHS)</a:t>
            </a:r>
            <a:br>
              <a:rPr lang="en-US" sz="2400" b="1" dirty="0" smtClean="0"/>
            </a:br>
            <a:r>
              <a:rPr lang="en-US" sz="2400" b="1" dirty="0" smtClean="0"/>
              <a:t>Program Evaluation and </a:t>
            </a:r>
            <a:r>
              <a:rPr lang="en-US" sz="2400" b="1" dirty="0"/>
              <a:t>E</a:t>
            </a:r>
            <a:r>
              <a:rPr lang="en-US" sz="2400" b="1" dirty="0" smtClean="0"/>
              <a:t>valuation Research</a:t>
            </a:r>
            <a:br>
              <a:rPr lang="en-US" sz="2400" b="1" dirty="0" smtClean="0"/>
            </a:br>
            <a:r>
              <a:rPr lang="en-US" sz="2400" b="1" dirty="0" smtClean="0"/>
              <a:t> The University of Wisconsin-Madison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296" y="1699566"/>
            <a:ext cx="8313948" cy="4769686"/>
          </a:xfrm>
        </p:spPr>
        <p:txBody>
          <a:bodyPr>
            <a:no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The University of Wisconsin-Madison, School of Medicine and Public Health is seeking candidates for a </a:t>
            </a:r>
            <a:r>
              <a:rPr lang="en-US" sz="1600" dirty="0" smtClean="0">
                <a:solidFill>
                  <a:srgbClr val="000000"/>
                </a:solidFill>
              </a:rPr>
              <a:t>Clinical Health </a:t>
            </a:r>
            <a:r>
              <a:rPr lang="en-US" sz="1600" dirty="0">
                <a:solidFill>
                  <a:srgbClr val="000000"/>
                </a:solidFill>
              </a:rPr>
              <a:t>Sciences (CHS) faculty appointment (non-tenured) in the Department of Population Health Sciences </a:t>
            </a:r>
            <a:r>
              <a:rPr lang="en-US" sz="1600" dirty="0" smtClean="0">
                <a:solidFill>
                  <a:srgbClr val="000000"/>
                </a:solidFill>
              </a:rPr>
              <a:t>with expertise </a:t>
            </a:r>
            <a:r>
              <a:rPr lang="en-US" sz="1600" dirty="0">
                <a:solidFill>
                  <a:srgbClr val="000000"/>
                </a:solidFill>
              </a:rPr>
              <a:t>in program planning and evaluation, evaluation research, and/or dissemination and </a:t>
            </a:r>
            <a:r>
              <a:rPr lang="en-US" sz="1600" dirty="0" smtClean="0">
                <a:solidFill>
                  <a:srgbClr val="000000"/>
                </a:solidFill>
              </a:rPr>
              <a:t>implementation research.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600" b="1" u="sng" dirty="0">
                <a:solidFill>
                  <a:srgbClr val="000000"/>
                </a:solidFill>
              </a:rPr>
              <a:t>Community-Engaged Practice</a:t>
            </a:r>
            <a:r>
              <a:rPr lang="en-US" sz="1600" dirty="0">
                <a:solidFill>
                  <a:srgbClr val="000000"/>
                </a:solidFill>
              </a:rPr>
              <a:t>: The candidate will devote a minimum of 50% effort to community-engaged practice</a:t>
            </a:r>
            <a:r>
              <a:rPr lang="en-US" sz="1600" dirty="0" smtClean="0">
                <a:solidFill>
                  <a:srgbClr val="000000"/>
                </a:solidFill>
              </a:rPr>
              <a:t>, with </a:t>
            </a:r>
            <a:r>
              <a:rPr lang="en-US" sz="1600" dirty="0">
                <a:solidFill>
                  <a:srgbClr val="000000"/>
                </a:solidFill>
              </a:rPr>
              <a:t>an initial focus on leading the evaluation of the Wisconsin Partnership Program's Obesity Prevention Initiative</a:t>
            </a:r>
            <a:r>
              <a:rPr lang="en-US" sz="1600" dirty="0" smtClean="0">
                <a:solidFill>
                  <a:srgbClr val="000000"/>
                </a:solidFill>
              </a:rPr>
              <a:t>, a </a:t>
            </a:r>
            <a:r>
              <a:rPr lang="en-US" sz="1600" dirty="0">
                <a:solidFill>
                  <a:srgbClr val="000000"/>
                </a:solidFill>
              </a:rPr>
              <a:t>5-year, multi-million dollar investment in obesity prevention, intervention, and research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600" b="1" u="sng" dirty="0">
                <a:solidFill>
                  <a:srgbClr val="000000"/>
                </a:solidFill>
              </a:rPr>
              <a:t>Evaluation Research Program Faculty Director</a:t>
            </a:r>
            <a:r>
              <a:rPr lang="en-US" sz="1600" dirty="0">
                <a:solidFill>
                  <a:srgbClr val="000000"/>
                </a:solidFill>
              </a:rPr>
              <a:t>: The candidate will devote a minimum of 10% effort to lead the </a:t>
            </a:r>
            <a:r>
              <a:rPr lang="en-US" sz="1600" dirty="0" smtClean="0">
                <a:solidFill>
                  <a:srgbClr val="000000"/>
                </a:solidFill>
              </a:rPr>
              <a:t>UW Population </a:t>
            </a:r>
            <a:r>
              <a:rPr lang="en-US" sz="1600" dirty="0">
                <a:solidFill>
                  <a:srgbClr val="000000"/>
                </a:solidFill>
              </a:rPr>
              <a:t>Health Institute’s Evaluation Research Group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 algn="l">
              <a:buFont typeface="Arial"/>
              <a:buChar char="•"/>
            </a:pPr>
            <a:r>
              <a:rPr lang="en-US" sz="1600" b="1" u="sng" dirty="0">
                <a:solidFill>
                  <a:srgbClr val="000000"/>
                </a:solidFill>
              </a:rPr>
              <a:t>Research</a:t>
            </a:r>
            <a:r>
              <a:rPr lang="en-US" sz="1600" dirty="0">
                <a:solidFill>
                  <a:srgbClr val="000000"/>
                </a:solidFill>
              </a:rPr>
              <a:t>: The ideal candidate will have experience and expertise conducting evaluation research, </a:t>
            </a:r>
            <a:r>
              <a:rPr lang="en-US" sz="1600" dirty="0" smtClean="0">
                <a:solidFill>
                  <a:srgbClr val="000000"/>
                </a:solidFill>
              </a:rPr>
              <a:t>including population</a:t>
            </a:r>
            <a:r>
              <a:rPr lang="en-US" sz="1600" dirty="0">
                <a:solidFill>
                  <a:srgbClr val="000000"/>
                </a:solidFill>
              </a:rPr>
              <a:t>-based strategies intended to assess and improve the health of populations, including </a:t>
            </a:r>
            <a:r>
              <a:rPr lang="en-US" sz="1600" dirty="0" smtClean="0">
                <a:solidFill>
                  <a:srgbClr val="000000"/>
                </a:solidFill>
              </a:rPr>
              <a:t>the efforts </a:t>
            </a:r>
            <a:r>
              <a:rPr lang="en-US" sz="1600" dirty="0">
                <a:solidFill>
                  <a:srgbClr val="000000"/>
                </a:solidFill>
              </a:rPr>
              <a:t>of community based organizations, the health care system, the governmental public health system, education</a:t>
            </a:r>
            <a:r>
              <a:rPr lang="en-US" sz="1600" dirty="0" smtClean="0">
                <a:solidFill>
                  <a:srgbClr val="000000"/>
                </a:solidFill>
              </a:rPr>
              <a:t>, business</a:t>
            </a:r>
            <a:r>
              <a:rPr lang="en-US" sz="1600" dirty="0">
                <a:solidFill>
                  <a:srgbClr val="000000"/>
                </a:solidFill>
              </a:rPr>
              <a:t>, and other sectors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600" b="1" u="sng" dirty="0">
                <a:solidFill>
                  <a:srgbClr val="000000"/>
                </a:solidFill>
              </a:rPr>
              <a:t>Teaching</a:t>
            </a:r>
            <a:r>
              <a:rPr lang="en-US" sz="1600" dirty="0">
                <a:solidFill>
                  <a:srgbClr val="000000"/>
                </a:solidFill>
              </a:rPr>
              <a:t>: He/she will contribute to the teaching program in the Department of Population Health Sciences </a:t>
            </a:r>
            <a:r>
              <a:rPr lang="en-US" sz="1600" dirty="0" smtClean="0">
                <a:solidFill>
                  <a:srgbClr val="000000"/>
                </a:solidFill>
              </a:rPr>
              <a:t>and School </a:t>
            </a:r>
            <a:r>
              <a:rPr lang="en-US" sz="1600" dirty="0">
                <a:solidFill>
                  <a:srgbClr val="000000"/>
                </a:solidFill>
              </a:rPr>
              <a:t>of Medicine and Public Health, including courses and other modes of instruction and mentoring for </a:t>
            </a:r>
            <a:r>
              <a:rPr lang="en-US" sz="1600" dirty="0" smtClean="0">
                <a:solidFill>
                  <a:srgbClr val="000000"/>
                </a:solidFill>
              </a:rPr>
              <a:t>public health</a:t>
            </a:r>
            <a:r>
              <a:rPr lang="en-US" sz="1600" dirty="0">
                <a:solidFill>
                  <a:srgbClr val="000000"/>
                </a:solidFill>
              </a:rPr>
              <a:t>, graduate, and medical students, as well as health care professionals at the UW.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47" y="188803"/>
            <a:ext cx="795259" cy="125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5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259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Associate/Full Professor (CHS) Program Evaluation and Evaluation Research  The University of Wisconsin-Madison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Associate/Full Professor (CHS) Program Evaluation and Evaluation Research  The University of Wisconsin-Madison</dc:title>
  <dc:creator>Patrick Remington</dc:creator>
  <cp:lastModifiedBy>Patrick Remington</cp:lastModifiedBy>
  <cp:revision>3</cp:revision>
  <dcterms:created xsi:type="dcterms:W3CDTF">2014-11-12T03:14:15Z</dcterms:created>
  <dcterms:modified xsi:type="dcterms:W3CDTF">2014-11-12T03:32:23Z</dcterms:modified>
</cp:coreProperties>
</file>